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0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4E5B-7176-491D-A47B-EA05CA208BAF}" type="datetimeFigureOut">
              <a:rPr lang="el-GR" smtClean="0"/>
              <a:pPr/>
              <a:t>8/4/2019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DA9F6-713D-4268-AAD9-587DBDCD7A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4E5B-7176-491D-A47B-EA05CA208BAF}" type="datetimeFigureOut">
              <a:rPr lang="el-GR" smtClean="0"/>
              <a:pPr/>
              <a:t>8/4/2019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DA9F6-713D-4268-AAD9-587DBDCD7A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4E5B-7176-491D-A47B-EA05CA208BAF}" type="datetimeFigureOut">
              <a:rPr lang="el-GR" smtClean="0"/>
              <a:pPr/>
              <a:t>8/4/2019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DA9F6-713D-4268-AAD9-587DBDCD7A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4E5B-7176-491D-A47B-EA05CA208BAF}" type="datetimeFigureOut">
              <a:rPr lang="el-GR" smtClean="0"/>
              <a:pPr/>
              <a:t>8/4/2019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DA9F6-713D-4268-AAD9-587DBDCD7A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4E5B-7176-491D-A47B-EA05CA208BAF}" type="datetimeFigureOut">
              <a:rPr lang="el-GR" smtClean="0"/>
              <a:pPr/>
              <a:t>8/4/2019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DA9F6-713D-4268-AAD9-587DBDCD7A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4E5B-7176-491D-A47B-EA05CA208BAF}" type="datetimeFigureOut">
              <a:rPr lang="el-GR" smtClean="0"/>
              <a:pPr/>
              <a:t>8/4/2019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DA9F6-713D-4268-AAD9-587DBDCD7A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4E5B-7176-491D-A47B-EA05CA208BAF}" type="datetimeFigureOut">
              <a:rPr lang="el-GR" smtClean="0"/>
              <a:pPr/>
              <a:t>8/4/2019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DA9F6-713D-4268-AAD9-587DBDCD7A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4E5B-7176-491D-A47B-EA05CA208BAF}" type="datetimeFigureOut">
              <a:rPr lang="el-GR" smtClean="0"/>
              <a:pPr/>
              <a:t>8/4/2019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DA9F6-713D-4268-AAD9-587DBDCD7A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4E5B-7176-491D-A47B-EA05CA208BAF}" type="datetimeFigureOut">
              <a:rPr lang="el-GR" smtClean="0"/>
              <a:pPr/>
              <a:t>8/4/2019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DA9F6-713D-4268-AAD9-587DBDCD7A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4E5B-7176-491D-A47B-EA05CA208BAF}" type="datetimeFigureOut">
              <a:rPr lang="el-GR" smtClean="0"/>
              <a:pPr/>
              <a:t>8/4/2019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DA9F6-713D-4268-AAD9-587DBDCD7A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4E5B-7176-491D-A47B-EA05CA208BAF}" type="datetimeFigureOut">
              <a:rPr lang="el-GR" smtClean="0"/>
              <a:pPr/>
              <a:t>8/4/2019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DA9F6-713D-4268-AAD9-587DBDCD7A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A4E5B-7176-491D-A47B-EA05CA208BAF}" type="datetimeFigureOut">
              <a:rPr lang="el-GR" smtClean="0"/>
              <a:pPr/>
              <a:t>8/4/2019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DA9F6-713D-4268-AAD9-587DBDCD7A8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Εικόνα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941" y="0"/>
            <a:ext cx="9114118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>
            <a:normAutofit/>
          </a:bodyPr>
          <a:lstStyle/>
          <a:p>
            <a:r>
              <a:rPr lang="el-GR" dirty="0" smtClean="0"/>
              <a:t>ΕΠΑΛ ΣΗΤΕΙΑΣ</a:t>
            </a:r>
            <a:br>
              <a:rPr lang="el-GR" dirty="0" smtClean="0"/>
            </a:br>
            <a:r>
              <a:rPr lang="el-GR" dirty="0" smtClean="0"/>
              <a:t>Παιχνίδι ερωτήσεων στο </a:t>
            </a:r>
            <a:r>
              <a:rPr lang="en-US" dirty="0" smtClean="0"/>
              <a:t>Scratch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type="subTitle" idx="1"/>
          </p:nvPr>
        </p:nvSpPr>
        <p:spPr>
          <a:xfrm>
            <a:off x="683568" y="2636912"/>
            <a:ext cx="7848872" cy="1752600"/>
          </a:xfrm>
        </p:spPr>
        <p:txBody>
          <a:bodyPr/>
          <a:lstStyle/>
          <a:p>
            <a:r>
              <a:rPr lang="el-GR" dirty="0" smtClean="0"/>
              <a:t>ΤΑΞΗ: Α</a:t>
            </a:r>
          </a:p>
          <a:p>
            <a:r>
              <a:rPr lang="el-GR" sz="2800" dirty="0" smtClean="0"/>
              <a:t>ΥΠΕΥΘΥΝΗ ΕΚΠΑΙΔΕΥΤΙΚΟΣ: ΠΑΛΟΥΚΟΥ ΑΝΑΣΤΑΣΙΑ</a:t>
            </a:r>
          </a:p>
          <a:p>
            <a:endParaRPr lang="el-GR" dirty="0" smtClean="0"/>
          </a:p>
        </p:txBody>
      </p:sp>
      <p:pic>
        <p:nvPicPr>
          <p:cNvPr id="4" name="3 - Εικόνα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4221088"/>
            <a:ext cx="2972883" cy="223697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isometricOffAxis1Righ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Παιχνίδι ερωτήσεων στο </a:t>
            </a:r>
            <a:r>
              <a:rPr lang="en-US" dirty="0" smtClean="0"/>
              <a:t>Scratch</a:t>
            </a:r>
            <a:endParaRPr lang="el-GR" dirty="0"/>
          </a:p>
        </p:txBody>
      </p:sp>
      <p:pic>
        <p:nvPicPr>
          <p:cNvPr id="4" name="3 - Εικόνα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1412776"/>
            <a:ext cx="3240360" cy="24395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4 - Εικόνα" descr="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4149080"/>
            <a:ext cx="3026989" cy="227272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6 - TextBox"/>
          <p:cNvSpPr txBox="1"/>
          <p:nvPr/>
        </p:nvSpPr>
        <p:spPr>
          <a:xfrm>
            <a:off x="467544" y="1340768"/>
            <a:ext cx="37444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παιχνίδι </a:t>
            </a:r>
            <a:r>
              <a:rPr lang="el-GR" sz="2400" dirty="0" smtClean="0"/>
              <a:t>περιλαμβάνει</a:t>
            </a:r>
            <a:r>
              <a:rPr lang="en-US" sz="2400" dirty="0" smtClean="0"/>
              <a:t>:</a:t>
            </a:r>
            <a:r>
              <a:rPr lang="el-GR" sz="2400" dirty="0" smtClean="0"/>
              <a:t> </a:t>
            </a:r>
            <a:endParaRPr lang="el-GR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l-GR" sz="2400" dirty="0" smtClean="0"/>
              <a:t>αρχική </a:t>
            </a:r>
            <a:r>
              <a:rPr lang="el-GR" sz="2400" dirty="0" smtClean="0"/>
              <a:t>οθόνη </a:t>
            </a:r>
            <a:r>
              <a:rPr lang="el-GR" sz="2400" dirty="0" smtClean="0"/>
              <a:t>έναρξης</a:t>
            </a:r>
            <a:endParaRPr lang="el-GR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l-GR" sz="2400" dirty="0" smtClean="0"/>
              <a:t>10 </a:t>
            </a:r>
            <a:r>
              <a:rPr lang="el-GR" sz="2400" dirty="0" smtClean="0"/>
              <a:t>οθόνες με ερωτήσεις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l-GR" sz="2400" dirty="0" smtClean="0"/>
              <a:t>4 </a:t>
            </a:r>
            <a:r>
              <a:rPr lang="el-GR" sz="2400" dirty="0" smtClean="0"/>
              <a:t>πιθανές απαντήσεις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l-GR" sz="2400" dirty="0" smtClean="0"/>
              <a:t>τελική </a:t>
            </a:r>
            <a:r>
              <a:rPr lang="el-GR" sz="2400" dirty="0" smtClean="0"/>
              <a:t>οθόνη με το σκορ </a:t>
            </a:r>
            <a:endParaRPr lang="el-GR" sz="2400" dirty="0"/>
          </a:p>
        </p:txBody>
      </p:sp>
      <p:pic>
        <p:nvPicPr>
          <p:cNvPr id="8" name="7 - Εικόνα" descr="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9592" y="3645024"/>
            <a:ext cx="3548947" cy="267043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Ερωτήσεις - </a:t>
            </a:r>
            <a:r>
              <a:rPr lang="el-GR" dirty="0" smtClean="0"/>
              <a:t>Απαντήσεις</a:t>
            </a:r>
            <a:endParaRPr lang="el-GR" dirty="0"/>
          </a:p>
        </p:txBody>
      </p:sp>
      <p:pic>
        <p:nvPicPr>
          <p:cNvPr id="4" name="3 - Εικόνα" descr="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089" y="1562056"/>
            <a:ext cx="3924045" cy="294706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4 - Εικόνα" descr="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79085" y="1561760"/>
            <a:ext cx="3929419" cy="294384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5 - TextBox"/>
          <p:cNvSpPr txBox="1"/>
          <p:nvPr/>
        </p:nvSpPr>
        <p:spPr>
          <a:xfrm>
            <a:off x="755576" y="5157192"/>
            <a:ext cx="78615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Ο χρήστης έχει την δυνατότητα να απαντήσει επιλέγοντας </a:t>
            </a:r>
          </a:p>
          <a:p>
            <a:r>
              <a:rPr lang="el-GR" dirty="0" smtClean="0"/>
              <a:t>μία από τις τέσσερις πιθανές απαντήσεις σε μορφή κουμπιού. </a:t>
            </a:r>
          </a:p>
          <a:p>
            <a:endParaRPr lang="el-GR" dirty="0" smtClean="0"/>
          </a:p>
          <a:p>
            <a:r>
              <a:rPr lang="el-GR" dirty="0" smtClean="0"/>
              <a:t>Αντίστοιχα εμφανίζεται μήνυμα «Σωστά / Λάθος» και ακούγεται ανάλογος ήχος…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Αντικείμενα</a:t>
            </a:r>
            <a:endParaRPr lang="el-GR" dirty="0"/>
          </a:p>
        </p:txBody>
      </p:sp>
      <p:pic>
        <p:nvPicPr>
          <p:cNvPr id="6" name="5 - Εικόνα" descr="ant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268760"/>
            <a:ext cx="7694570" cy="31683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3 - TextBox"/>
          <p:cNvSpPr txBox="1"/>
          <p:nvPr/>
        </p:nvSpPr>
        <p:spPr>
          <a:xfrm>
            <a:off x="539552" y="4797152"/>
            <a:ext cx="374441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l-GR" sz="2400" dirty="0" smtClean="0"/>
              <a:t>Σωστές απαντήσεις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2400" dirty="0" smtClean="0"/>
              <a:t>Λάθος απαντήσεις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2400" dirty="0" smtClean="0"/>
              <a:t>Κουμπί έναρξης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2400" dirty="0" smtClean="0"/>
              <a:t>Κουμπί επανάληψης</a:t>
            </a:r>
          </a:p>
          <a:p>
            <a:pPr marL="342900" indent="-342900">
              <a:buFont typeface="+mj-lt"/>
              <a:buAutoNum type="arabicPeriod"/>
            </a:pP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dirty="0" smtClean="0"/>
              <a:t>Ενδυμασίες</a:t>
            </a:r>
            <a:endParaRPr lang="el-GR" dirty="0"/>
          </a:p>
        </p:txBody>
      </p:sp>
      <p:pic>
        <p:nvPicPr>
          <p:cNvPr id="4" name="3 - Εικόνα" descr="sk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412776"/>
            <a:ext cx="6365836" cy="532992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4 - TextBox"/>
          <p:cNvSpPr txBox="1"/>
          <p:nvPr/>
        </p:nvSpPr>
        <p:spPr>
          <a:xfrm>
            <a:off x="4644008" y="836712"/>
            <a:ext cx="4213654" cy="1785104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perspectiveLef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000" b="1" u="sng" dirty="0" smtClean="0"/>
              <a:t>Υπόβαθρο</a:t>
            </a:r>
            <a:endParaRPr lang="el-GR" b="1" u="sng" dirty="0" smtClean="0"/>
          </a:p>
          <a:p>
            <a:r>
              <a:rPr lang="el-GR" dirty="0" smtClean="0"/>
              <a:t>Περιλαμβάνει: 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Εισαγωγική οθόνη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Μια ενδυμασία για κάθε ερώτηση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Μια ενδυμασία για τη τελικό αποτέλεσμα</a:t>
            </a:r>
          </a:p>
          <a:p>
            <a:pPr>
              <a:buFont typeface="Arial" pitchFamily="34" charset="0"/>
              <a:buChar char="•"/>
            </a:pP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sosty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484784"/>
            <a:ext cx="6212016" cy="507885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dirty="0" smtClean="0"/>
              <a:t>Ενδυμασίες</a:t>
            </a:r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4644008" y="836712"/>
            <a:ext cx="4213654" cy="1231106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perspectiveLef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000" b="1" u="sng" dirty="0" smtClean="0"/>
              <a:t>ΣΩΣΤΕΣ ΑΠΑΝΤΗΣΕΙΣ</a:t>
            </a:r>
            <a:endParaRPr lang="el-GR" b="1" u="sng" dirty="0" smtClean="0"/>
          </a:p>
          <a:p>
            <a:r>
              <a:rPr lang="el-GR" dirty="0" smtClean="0"/>
              <a:t>Περιλαμβάνει: 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Μια ενδυμασία για κάθε ερώτηση</a:t>
            </a:r>
          </a:p>
          <a:p>
            <a:pPr>
              <a:buFont typeface="Arial" pitchFamily="34" charset="0"/>
              <a:buChar char="•"/>
            </a:pP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ΚΩΔΙΚΑΣ</a:t>
            </a:r>
            <a:endParaRPr lang="el-GR" dirty="0"/>
          </a:p>
        </p:txBody>
      </p:sp>
      <p:pic>
        <p:nvPicPr>
          <p:cNvPr id="9" name="8 - Θέση περιεχομένου" descr="velo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36347"/>
          <a:stretch>
            <a:fillRect/>
          </a:stretch>
        </p:blipFill>
        <p:spPr>
          <a:xfrm>
            <a:off x="1331640" y="3140968"/>
            <a:ext cx="2229161" cy="1728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9 - Εικόνα" descr="velos.png"/>
          <p:cNvPicPr>
            <a:picLocks noChangeAspect="1"/>
          </p:cNvPicPr>
          <p:nvPr/>
        </p:nvPicPr>
        <p:blipFill>
          <a:blip r:embed="rId2" cstate="print"/>
          <a:srcRect t="60609"/>
          <a:stretch>
            <a:fillRect/>
          </a:stretch>
        </p:blipFill>
        <p:spPr>
          <a:xfrm>
            <a:off x="1331640" y="1628800"/>
            <a:ext cx="2229161" cy="10694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76672"/>
            <a:ext cx="936104" cy="67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- TextBox"/>
          <p:cNvSpPr txBox="1"/>
          <p:nvPr/>
        </p:nvSpPr>
        <p:spPr>
          <a:xfrm>
            <a:off x="4067944" y="1844824"/>
            <a:ext cx="41709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Εμφανίζεται με την έναρξη του παιχνιδιού</a:t>
            </a:r>
          </a:p>
          <a:p>
            <a:endParaRPr lang="el-GR" dirty="0"/>
          </a:p>
        </p:txBody>
      </p:sp>
      <p:sp>
        <p:nvSpPr>
          <p:cNvPr id="13" name="12 - TextBox"/>
          <p:cNvSpPr txBox="1"/>
          <p:nvPr/>
        </p:nvSpPr>
        <p:spPr>
          <a:xfrm>
            <a:off x="4139952" y="3284984"/>
            <a:ext cx="380367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Εάν γίνει κλικ στο βέλος: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ακούγεται ένας ήχος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εξαφανίζεται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μεταδίδεται ένα μήνυμα </a:t>
            </a:r>
            <a:r>
              <a:rPr lang="en-US" dirty="0" smtClean="0"/>
              <a:t>(MESSAGE1)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14" name="13 - TextBox"/>
          <p:cNvSpPr txBox="1"/>
          <p:nvPr/>
        </p:nvSpPr>
        <p:spPr>
          <a:xfrm>
            <a:off x="1115616" y="5301208"/>
            <a:ext cx="7298601" cy="1200329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l-GR" dirty="0" smtClean="0"/>
              <a:t>Το </a:t>
            </a:r>
            <a:r>
              <a:rPr lang="el-GR" b="1" u="sng" dirty="0" smtClean="0"/>
              <a:t>μήνυμα</a:t>
            </a:r>
            <a:r>
              <a:rPr lang="el-GR" dirty="0" smtClean="0"/>
              <a:t> που μεταδίδεται είναι το σημείο κλειδί σε αυτό το πρόγραμμα…</a:t>
            </a:r>
          </a:p>
          <a:p>
            <a:pPr algn="ctr"/>
            <a:r>
              <a:rPr lang="el-GR" dirty="0" smtClean="0"/>
              <a:t>Κάθε φορά που μεταδίδεται είναι σήμα αλλαγής υπόβαθρου, </a:t>
            </a:r>
          </a:p>
          <a:p>
            <a:pPr algn="ctr"/>
            <a:r>
              <a:rPr lang="el-GR" dirty="0" smtClean="0"/>
              <a:t>ώστε να αλλάζουν οι ερωτήσεις και οι απαντήσεις</a:t>
            </a:r>
          </a:p>
          <a:p>
            <a:pPr algn="ctr"/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l-GR" dirty="0" err="1" smtClean="0"/>
              <a:t>Σωστες</a:t>
            </a:r>
            <a:r>
              <a:rPr lang="el-GR" dirty="0" smtClean="0"/>
              <a:t> </a:t>
            </a:r>
            <a:r>
              <a:rPr lang="el-GR" dirty="0" err="1" smtClean="0"/>
              <a:t>απαντησεις</a:t>
            </a:r>
            <a:endParaRPr lang="el-GR" dirty="0"/>
          </a:p>
        </p:txBody>
      </p:sp>
      <p:pic>
        <p:nvPicPr>
          <p:cNvPr id="6" name="5 - Εικόνα" descr="sost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3573016"/>
            <a:ext cx="2267267" cy="18766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6 - Εικόνα" descr="sost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0"/>
            <a:ext cx="312837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8 - TextBox"/>
          <p:cNvSpPr txBox="1"/>
          <p:nvPr/>
        </p:nvSpPr>
        <p:spPr>
          <a:xfrm>
            <a:off x="3923928" y="1484784"/>
            <a:ext cx="4862037" cy="1754326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l-GR" dirty="0" smtClean="0"/>
              <a:t>Το </a:t>
            </a:r>
            <a:r>
              <a:rPr lang="el-GR" b="1" u="sng" dirty="0" smtClean="0"/>
              <a:t>μήνυμα</a:t>
            </a:r>
            <a:r>
              <a:rPr lang="el-GR" dirty="0" smtClean="0"/>
              <a:t> που μεταδίδεται </a:t>
            </a:r>
          </a:p>
          <a:p>
            <a:pPr algn="ctr"/>
            <a:r>
              <a:rPr lang="el-GR" dirty="0" smtClean="0"/>
              <a:t>είναι το σημείο κλειδί σε αυτό το πρόγραμμα…</a:t>
            </a:r>
          </a:p>
          <a:p>
            <a:pPr algn="ctr"/>
            <a:r>
              <a:rPr lang="el-GR" dirty="0" smtClean="0"/>
              <a:t>Κάθε φορά που λαμβάνει ένα μήνυμα, </a:t>
            </a:r>
          </a:p>
          <a:p>
            <a:pPr algn="ctr"/>
            <a:r>
              <a:rPr lang="el-GR" dirty="0" smtClean="0"/>
              <a:t>αλλάζει υπόβαθρο </a:t>
            </a:r>
          </a:p>
          <a:p>
            <a:pPr algn="ctr"/>
            <a:r>
              <a:rPr lang="el-GR" dirty="0" smtClean="0"/>
              <a:t>ώστε να εμφανιστεί η επόμενη σωστή απάντηση.</a:t>
            </a:r>
          </a:p>
          <a:p>
            <a:pPr algn="ctr"/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192</Words>
  <Application>Microsoft Office PowerPoint</Application>
  <PresentationFormat>Προβολή στην οθόνη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Διαφάνεια 1</vt:lpstr>
      <vt:lpstr>ΕΠΑΛ ΣΗΤΕΙΑΣ Παιχνίδι ερωτήσεων στο Scratch</vt:lpstr>
      <vt:lpstr>Παιχνίδι ερωτήσεων στο Scratch</vt:lpstr>
      <vt:lpstr>Ερωτήσεις - Απαντήσεις</vt:lpstr>
      <vt:lpstr>Αντικείμενα</vt:lpstr>
      <vt:lpstr>Ενδυμασίες</vt:lpstr>
      <vt:lpstr>Ενδυμασίες</vt:lpstr>
      <vt:lpstr>ΚΩΔΙΚΑΣ</vt:lpstr>
      <vt:lpstr>Σωστες απαντησεις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SERVER</dc:creator>
  <cp:lastModifiedBy>SERVER</cp:lastModifiedBy>
  <cp:revision>11</cp:revision>
  <dcterms:created xsi:type="dcterms:W3CDTF">2019-04-08T06:55:11Z</dcterms:created>
  <dcterms:modified xsi:type="dcterms:W3CDTF">2019-04-08T08:46:49Z</dcterms:modified>
</cp:coreProperties>
</file>